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22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1089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81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65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344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441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96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16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97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57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94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946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ADF02-75A6-4258-AD3C-0218DAC9A4A4}" type="datetimeFigureOut">
              <a:rPr lang="es-ES" smtClean="0"/>
              <a:t>20/10/2019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F4CC4-1C65-4F9C-B080-734081236D5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56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8400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91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78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43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72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9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3891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Presentación en pantalla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Eloy Moreno</dc:creator>
  <cp:lastModifiedBy>Eloy Moreno</cp:lastModifiedBy>
  <cp:revision>5</cp:revision>
  <dcterms:created xsi:type="dcterms:W3CDTF">2019-10-20T10:01:13Z</dcterms:created>
  <dcterms:modified xsi:type="dcterms:W3CDTF">2019-10-20T11:02:12Z</dcterms:modified>
</cp:coreProperties>
</file>